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6B0A9-EE63-4668-8712-43674A3D52B1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1573C-0726-498F-A588-D869013DB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813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6B0A9-EE63-4668-8712-43674A3D52B1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1573C-0726-498F-A588-D869013DB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479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6B0A9-EE63-4668-8712-43674A3D52B1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1573C-0726-498F-A588-D869013DB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85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6B0A9-EE63-4668-8712-43674A3D52B1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1573C-0726-498F-A588-D869013DB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133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6B0A9-EE63-4668-8712-43674A3D52B1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1573C-0726-498F-A588-D869013DB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958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6B0A9-EE63-4668-8712-43674A3D52B1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1573C-0726-498F-A588-D869013DB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353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6B0A9-EE63-4668-8712-43674A3D52B1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1573C-0726-498F-A588-D869013DB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813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6B0A9-EE63-4668-8712-43674A3D52B1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1573C-0726-498F-A588-D869013DB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770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6B0A9-EE63-4668-8712-43674A3D52B1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1573C-0726-498F-A588-D869013DB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122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6B0A9-EE63-4668-8712-43674A3D52B1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1573C-0726-498F-A588-D869013DB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214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6B0A9-EE63-4668-8712-43674A3D52B1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1573C-0726-498F-A588-D869013DB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533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6B0A9-EE63-4668-8712-43674A3D52B1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91573C-0726-498F-A588-D869013DB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214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Thesis Based Paper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7315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Benefits reached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new middle class was forming as managers and other “white collar” jobs started to form</a:t>
            </a:r>
          </a:p>
          <a:p>
            <a:pPr lvl="1"/>
            <a:r>
              <a:rPr lang="en-US" dirty="0" smtClean="0"/>
              <a:t>Created a true “middle-class”. Less likely to revolt.</a:t>
            </a:r>
          </a:p>
          <a:p>
            <a:pPr lvl="1"/>
            <a:r>
              <a:rPr lang="en-US" dirty="0" smtClean="0"/>
              <a:t>Consumer Goods proliferated</a:t>
            </a:r>
          </a:p>
          <a:p>
            <a:pPr lvl="2"/>
            <a:r>
              <a:rPr lang="en-US" dirty="0" smtClean="0"/>
              <a:t>Wedgewood China, </a:t>
            </a:r>
            <a:r>
              <a:rPr lang="en-US" dirty="0" err="1" smtClean="0"/>
              <a:t>Harrod’s</a:t>
            </a:r>
            <a:r>
              <a:rPr lang="en-US" dirty="0" smtClean="0"/>
              <a:t> and other higher end goods allowed people to gain some of the benefits of the IR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50792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771"/>
            <a:ext cx="8229600" cy="1143000"/>
          </a:xfrm>
        </p:spPr>
        <p:txBody>
          <a:bodyPr/>
          <a:lstStyle/>
          <a:p>
            <a:r>
              <a:rPr lang="en-US" dirty="0" smtClean="0"/>
              <a:t>Continental Europe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1820s repressive laws passed to stop liberal, radical and nationalist movements</a:t>
            </a:r>
          </a:p>
          <a:p>
            <a:pPr lvl="1"/>
            <a:r>
              <a:rPr lang="en-US" dirty="0" err="1" smtClean="0"/>
              <a:t>Karlsbad</a:t>
            </a:r>
            <a:r>
              <a:rPr lang="en-US" dirty="0" smtClean="0"/>
              <a:t> Decrees- in German States</a:t>
            </a:r>
          </a:p>
          <a:p>
            <a:pPr lvl="1"/>
            <a:r>
              <a:rPr lang="en-US" dirty="0" smtClean="0"/>
              <a:t>Trade Unions not allowed to form</a:t>
            </a:r>
          </a:p>
          <a:p>
            <a:pPr lvl="1"/>
            <a:r>
              <a:rPr lang="en-US" dirty="0" smtClean="0"/>
              <a:t>Guilds powers were restricted</a:t>
            </a:r>
          </a:p>
          <a:p>
            <a:r>
              <a:rPr lang="en-US" dirty="0" smtClean="0"/>
              <a:t>Metternich and others placed conservative, reactionary regimes in power</a:t>
            </a:r>
          </a:p>
          <a:p>
            <a:pPr lvl="1"/>
            <a:r>
              <a:rPr lang="en-US" dirty="0" smtClean="0"/>
              <a:t>France was considering forcing peasants to pay for the land taken during the French Revolution 30+ </a:t>
            </a:r>
            <a:r>
              <a:rPr lang="en-US" dirty="0" err="1" smtClean="0"/>
              <a:t>yrs</a:t>
            </a:r>
            <a:r>
              <a:rPr lang="en-US" dirty="0" smtClean="0"/>
              <a:t> earlier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1830s and 1840s witnessed significant Rebellions</a:t>
            </a:r>
          </a:p>
          <a:p>
            <a:pPr lvl="1"/>
            <a:r>
              <a:rPr lang="en-US" dirty="0" smtClean="0"/>
              <a:t>1830sIn Belgium, France and other areas </a:t>
            </a:r>
          </a:p>
          <a:p>
            <a:pPr lvl="2"/>
            <a:r>
              <a:rPr lang="en-US" dirty="0" smtClean="0"/>
              <a:t>Some rebellions were economic in nature, others nationalistic</a:t>
            </a:r>
          </a:p>
          <a:p>
            <a:pPr lvl="3"/>
            <a:r>
              <a:rPr lang="en-US" dirty="0" smtClean="0"/>
              <a:t>Liberals, radicals and nationalists often allied with one another early on</a:t>
            </a:r>
          </a:p>
          <a:p>
            <a:pPr lvl="4"/>
            <a:r>
              <a:rPr lang="en-US" dirty="0" smtClean="0"/>
              <a:t>Mazzini in Italy</a:t>
            </a:r>
          </a:p>
          <a:p>
            <a:pPr lvl="4"/>
            <a:r>
              <a:rPr lang="en-US" dirty="0" err="1" smtClean="0"/>
              <a:t>Bourgoeisis</a:t>
            </a:r>
            <a:r>
              <a:rPr lang="en-US" dirty="0" smtClean="0"/>
              <a:t> in France</a:t>
            </a:r>
          </a:p>
          <a:p>
            <a:pPr lvl="1"/>
            <a:r>
              <a:rPr lang="en-US" dirty="0" smtClean="0"/>
              <a:t>Exiled and imprisoned outspoken persons and leaders</a:t>
            </a:r>
          </a:p>
          <a:p>
            <a:pPr lvl="2"/>
            <a:r>
              <a:rPr lang="en-US" dirty="0" smtClean="0"/>
              <a:t>Karl Marx immigrated to London</a:t>
            </a:r>
          </a:p>
          <a:p>
            <a:pPr lvl="1"/>
            <a:r>
              <a:rPr lang="en-US" dirty="0" smtClean="0"/>
              <a:t>1848 widespread rebellions</a:t>
            </a:r>
          </a:p>
          <a:p>
            <a:pPr lvl="2"/>
            <a:r>
              <a:rPr lang="en-US" dirty="0" smtClean="0"/>
              <a:t>Catalyst- Economic Crisis</a:t>
            </a:r>
          </a:p>
          <a:p>
            <a:pPr lvl="3"/>
            <a:r>
              <a:rPr lang="en-US" dirty="0" smtClean="0"/>
              <a:t>Restrictions on freedom of Assembly in France by the Louis Philippe Government</a:t>
            </a:r>
          </a:p>
          <a:p>
            <a:pPr lvl="3"/>
            <a:r>
              <a:rPr lang="en-US" dirty="0" smtClean="0"/>
              <a:t>Demands for Nationalism in Italy, Germany and Hungary</a:t>
            </a:r>
          </a:p>
          <a:p>
            <a:pPr lvl="2"/>
            <a:r>
              <a:rPr lang="en-US" dirty="0" smtClean="0"/>
              <a:t>Karl Marx writes the Communist Manifesto</a:t>
            </a:r>
          </a:p>
          <a:p>
            <a:pPr marL="914400" lvl="2" indent="0">
              <a:buNone/>
            </a:pPr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12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Why didn’t England suffer the same kind of turmoil in the mid 19</a:t>
            </a:r>
            <a:r>
              <a:rPr lang="en-US" baseline="30000" dirty="0" smtClean="0"/>
              <a:t>th</a:t>
            </a:r>
            <a:r>
              <a:rPr lang="en-US" dirty="0" smtClean="0"/>
              <a:t> Century as other European Countries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638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While England hardly had full enfranchisement it did not suffer the turmoil of the mid 19</a:t>
            </a:r>
            <a:r>
              <a:rPr lang="en-US" baseline="30000" dirty="0" smtClean="0"/>
              <a:t>th</a:t>
            </a:r>
            <a:r>
              <a:rPr lang="en-US" dirty="0" smtClean="0"/>
              <a:t> Century that other European countries did because it passed laws that were responsive to the population.  In contrast, European countries were often repressive and still held onto their conservative, </a:t>
            </a:r>
            <a:r>
              <a:rPr lang="en-US" dirty="0" err="1" smtClean="0"/>
              <a:t>ancien</a:t>
            </a:r>
            <a:r>
              <a:rPr lang="en-US" dirty="0" smtClean="0"/>
              <a:t> regime ways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593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Much of the turmoil in Europe was over issues such as nationality which was resolved by Britain in the early 18</a:t>
            </a:r>
            <a:r>
              <a:rPr lang="en-US" baseline="30000" dirty="0" smtClean="0"/>
              <a:t>th</a:t>
            </a:r>
            <a:r>
              <a:rPr lang="en-US" dirty="0" smtClean="0"/>
              <a:t> Century when they took control of Wales, Scotland and Ireland.  Moreover, England’s head start in the Industrial Revolution meant that by the mid-19</a:t>
            </a:r>
            <a:r>
              <a:rPr lang="en-US" baseline="30000" dirty="0" smtClean="0"/>
              <a:t>th</a:t>
            </a:r>
            <a:r>
              <a:rPr lang="en-US" dirty="0" smtClean="0"/>
              <a:t> Century the population was already realizing significant economic benefits.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88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I’ll need to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Turmoil in Europe in the mid 19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</a:p>
          <a:p>
            <a:pPr lvl="1"/>
            <a:r>
              <a:rPr lang="en-US" dirty="0" smtClean="0"/>
              <a:t>1830 and 1848 Revolutions</a:t>
            </a:r>
          </a:p>
          <a:p>
            <a:pPr lvl="1"/>
            <a:r>
              <a:rPr lang="en-US" dirty="0" smtClean="0"/>
              <a:t>Responsiveness and reactions of European Governments prior to and during the unrest</a:t>
            </a:r>
          </a:p>
          <a:p>
            <a:pPr lvl="1"/>
            <a:r>
              <a:rPr lang="en-US" dirty="0" smtClean="0"/>
              <a:t>Economic issues</a:t>
            </a:r>
          </a:p>
          <a:p>
            <a:pPr lvl="2"/>
            <a:r>
              <a:rPr lang="en-US" dirty="0" smtClean="0"/>
              <a:t>Industrialization, poverty</a:t>
            </a:r>
          </a:p>
          <a:p>
            <a:pPr lvl="1"/>
            <a:r>
              <a:rPr lang="en-US" dirty="0" smtClean="0"/>
              <a:t>Social Issues</a:t>
            </a:r>
          </a:p>
          <a:p>
            <a:pPr lvl="2"/>
            <a:r>
              <a:rPr lang="en-US" dirty="0" smtClean="0"/>
              <a:t>Ethnicity and nationalism</a:t>
            </a:r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35751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Else?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Legal, Social and Economic issues in Great Britain in the 19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</a:p>
          <a:p>
            <a:pPr lvl="1"/>
            <a:r>
              <a:rPr lang="en-US" dirty="0" smtClean="0"/>
              <a:t>Early industrialization</a:t>
            </a:r>
          </a:p>
          <a:p>
            <a:pPr lvl="2"/>
            <a:r>
              <a:rPr lang="en-US" dirty="0" smtClean="0"/>
              <a:t>Short History of the rise of Agricultural and Industrial Revolution</a:t>
            </a:r>
          </a:p>
          <a:p>
            <a:pPr marL="914400" lvl="2" indent="0">
              <a:buNone/>
            </a:pPr>
            <a:r>
              <a:rPr lang="en-US" dirty="0"/>
              <a:t>	</a:t>
            </a:r>
            <a:r>
              <a:rPr lang="en-US" dirty="0" smtClean="0"/>
              <a:t>Treatment of workers- Attempts at Unionization</a:t>
            </a:r>
          </a:p>
          <a:p>
            <a:pPr lvl="3"/>
            <a:r>
              <a:rPr lang="en-US" dirty="0" smtClean="0"/>
              <a:t>Laws passed by Parliament to quell turmoil</a:t>
            </a:r>
          </a:p>
          <a:p>
            <a:pPr lvl="3"/>
            <a:r>
              <a:rPr lang="en-US" dirty="0" smtClean="0"/>
              <a:t>Specific incidents- </a:t>
            </a:r>
            <a:r>
              <a:rPr lang="en-US" dirty="0" err="1" smtClean="0"/>
              <a:t>Peterloo</a:t>
            </a:r>
            <a:r>
              <a:rPr lang="en-US" dirty="0" smtClean="0"/>
              <a:t> Massacre</a:t>
            </a:r>
          </a:p>
          <a:p>
            <a:pPr lvl="4"/>
            <a:r>
              <a:rPr lang="en-US" dirty="0" smtClean="0"/>
              <a:t>Reaction Six Acts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6657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GB Government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Representative Government?</a:t>
            </a:r>
          </a:p>
          <a:p>
            <a:pPr lvl="1"/>
            <a:r>
              <a:rPr lang="en-US" dirty="0" smtClean="0"/>
              <a:t>Background to GB government in the 19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</a:p>
          <a:p>
            <a:pPr lvl="2"/>
            <a:r>
              <a:rPr lang="en-US" dirty="0" smtClean="0"/>
              <a:t>Limited Monarchy</a:t>
            </a:r>
          </a:p>
          <a:p>
            <a:pPr lvl="3"/>
            <a:r>
              <a:rPr lang="en-US" dirty="0" smtClean="0"/>
              <a:t>Revolutions of 1640s and 1688</a:t>
            </a:r>
          </a:p>
          <a:p>
            <a:pPr lvl="3"/>
            <a:r>
              <a:rPr lang="en-US" dirty="0" smtClean="0"/>
              <a:t>Rise of Parliament </a:t>
            </a:r>
          </a:p>
          <a:p>
            <a:pPr lvl="3"/>
            <a:r>
              <a:rPr lang="en-US" dirty="0" smtClean="0"/>
              <a:t>Role of the Prime Minister and Monarch</a:t>
            </a:r>
          </a:p>
          <a:p>
            <a:pPr lvl="2"/>
            <a:r>
              <a:rPr lang="en-US" dirty="0" smtClean="0"/>
              <a:t>Representative Government</a:t>
            </a:r>
          </a:p>
          <a:p>
            <a:pPr lvl="3"/>
            <a:r>
              <a:rPr lang="en-US" dirty="0" smtClean="0"/>
              <a:t>House of Lords</a:t>
            </a:r>
          </a:p>
          <a:p>
            <a:pPr lvl="3"/>
            <a:r>
              <a:rPr lang="en-US" dirty="0" smtClean="0"/>
              <a:t>House of Commons</a:t>
            </a:r>
          </a:p>
          <a:p>
            <a:pPr lvl="4"/>
            <a:r>
              <a:rPr lang="en-US" dirty="0" smtClean="0"/>
              <a:t>How did one get elected to the House of Commons?</a:t>
            </a:r>
          </a:p>
          <a:p>
            <a:pPr lvl="5"/>
            <a:r>
              <a:rPr lang="en-US" dirty="0" smtClean="0"/>
              <a:t>Rotten Boroughs- non-representative government</a:t>
            </a:r>
          </a:p>
          <a:p>
            <a:pPr lvl="5"/>
            <a:r>
              <a:rPr lang="en-US" dirty="0" smtClean="0"/>
              <a:t>Limited Enfranchisement- propertied</a:t>
            </a:r>
          </a:p>
          <a:p>
            <a:pPr lvl="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6665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Responsive Government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Change in the 1820s and 1830s</a:t>
            </a:r>
          </a:p>
          <a:p>
            <a:pPr lvl="1"/>
            <a:r>
              <a:rPr lang="en-US" dirty="0" smtClean="0"/>
              <a:t>Reaction to Parliament’s study of working conditions in Factory</a:t>
            </a:r>
          </a:p>
          <a:p>
            <a:pPr lvl="2"/>
            <a:r>
              <a:rPr lang="en-US" dirty="0" smtClean="0"/>
              <a:t>First laws protecting workers</a:t>
            </a:r>
          </a:p>
          <a:p>
            <a:pPr lvl="1"/>
            <a:r>
              <a:rPr lang="en-US" dirty="0" smtClean="0"/>
              <a:t>1832 Reform Act</a:t>
            </a:r>
          </a:p>
          <a:p>
            <a:pPr lvl="2"/>
            <a:r>
              <a:rPr lang="en-US" dirty="0" smtClean="0"/>
              <a:t>Expanded the franchise- though in a limited way- still propertied</a:t>
            </a:r>
            <a:r>
              <a:rPr lang="en-US" dirty="0"/>
              <a:t> </a:t>
            </a:r>
            <a:r>
              <a:rPr lang="en-US" dirty="0" smtClean="0"/>
              <a:t>but nonetheless 10s of 1000s of men could now vote</a:t>
            </a:r>
          </a:p>
          <a:p>
            <a:pPr lvl="1"/>
            <a:r>
              <a:rPr lang="en-US" dirty="0" smtClean="0"/>
              <a:t>Repeal of the Corn Laws</a:t>
            </a:r>
          </a:p>
          <a:p>
            <a:pPr lvl="2"/>
            <a:r>
              <a:rPr lang="en-US" dirty="0" smtClean="0"/>
              <a:t>1846- Parliament ended the tariff on grain coming into the country, thereby allowing the price of food products to drop significantly</a:t>
            </a:r>
          </a:p>
          <a:p>
            <a:pPr lvl="1"/>
            <a:r>
              <a:rPr lang="en-US" dirty="0" smtClean="0"/>
              <a:t>Revocation of the Six Acts</a:t>
            </a:r>
          </a:p>
          <a:p>
            <a:pPr lvl="2"/>
            <a:r>
              <a:rPr lang="en-US" dirty="0" smtClean="0"/>
              <a:t>Allowed expanded Freedom of Speech and Assembly</a:t>
            </a:r>
          </a:p>
        </p:txBody>
      </p:sp>
    </p:spTree>
    <p:extLst>
      <p:ext uri="{BB962C8B-B14F-4D97-AF65-F5344CB8AC3E}">
        <p14:creationId xmlns:p14="http://schemas.microsoft.com/office/powerpoint/2010/main" val="40977208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Chartist Movement in the 1840s</a:t>
            </a:r>
          </a:p>
          <a:p>
            <a:pPr lvl="1"/>
            <a:r>
              <a:rPr lang="en-US" dirty="0" smtClean="0"/>
              <a:t>Moved to expand the Franchise, get rid of non-representative districts and other limits to a less representative government</a:t>
            </a:r>
          </a:p>
          <a:p>
            <a:pPr lvl="1"/>
            <a:r>
              <a:rPr lang="en-US" dirty="0" smtClean="0"/>
              <a:t>Failed but allowed people to vent.  Government did not trample on the Chartist movement but allowed it to suffer its own death.</a:t>
            </a:r>
          </a:p>
          <a:p>
            <a:r>
              <a:rPr lang="en-US" dirty="0" smtClean="0"/>
              <a:t>Unionization allowed. Trade Unions proliferated and started to participate in the democratic process</a:t>
            </a:r>
          </a:p>
        </p:txBody>
      </p:sp>
    </p:spTree>
    <p:extLst>
      <p:ext uri="{BB962C8B-B14F-4D97-AF65-F5344CB8AC3E}">
        <p14:creationId xmlns:p14="http://schemas.microsoft.com/office/powerpoint/2010/main" val="42061603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599</Words>
  <Application>Microsoft Office PowerPoint</Application>
  <PresentationFormat>On-screen Show (4:3)</PresentationFormat>
  <Paragraphs>79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Thesis Based Paper</vt:lpstr>
      <vt:lpstr>Question</vt:lpstr>
      <vt:lpstr>Thesis</vt:lpstr>
      <vt:lpstr>Alternative</vt:lpstr>
      <vt:lpstr>What I’ll need to research</vt:lpstr>
      <vt:lpstr>What Else?</vt:lpstr>
      <vt:lpstr>GB Government</vt:lpstr>
      <vt:lpstr>Responsive Government</vt:lpstr>
      <vt:lpstr>Other</vt:lpstr>
      <vt:lpstr>Economic Benefits reached</vt:lpstr>
      <vt:lpstr>Continental Europe</vt:lpstr>
    </vt:vector>
  </TitlesOfParts>
  <Company>Darien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Thesis Based Paper</dc:title>
  <dc:creator>Administrator</dc:creator>
  <cp:lastModifiedBy>Administrator</cp:lastModifiedBy>
  <cp:revision>4</cp:revision>
  <dcterms:created xsi:type="dcterms:W3CDTF">2015-05-12T11:04:03Z</dcterms:created>
  <dcterms:modified xsi:type="dcterms:W3CDTF">2015-05-12T11:36:46Z</dcterms:modified>
</cp:coreProperties>
</file>